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8"/>
  </p:notesMasterIdLst>
  <p:sldIdLst>
    <p:sldId id="256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82"/>
    <a:srgbClr val="2527DB"/>
    <a:srgbClr val="6AAA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3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 Garner" userId="450b2c4f-9bda-441b-808f-cdcc1d4fc490" providerId="ADAL" clId="{F465683C-267E-4DCB-8B86-FE9B809CC176}"/>
    <pc:docChg chg="delSld modSld">
      <pc:chgData name="Jill Garner" userId="450b2c4f-9bda-441b-808f-cdcc1d4fc490" providerId="ADAL" clId="{F465683C-267E-4DCB-8B86-FE9B809CC176}" dt="2024-04-16T20:56:36.765" v="5" actId="114"/>
      <pc:docMkLst>
        <pc:docMk/>
      </pc:docMkLst>
      <pc:sldChg chg="del">
        <pc:chgData name="Jill Garner" userId="450b2c4f-9bda-441b-808f-cdcc1d4fc490" providerId="ADAL" clId="{F465683C-267E-4DCB-8B86-FE9B809CC176}" dt="2024-04-16T20:55:55.520" v="0" actId="2696"/>
        <pc:sldMkLst>
          <pc:docMk/>
          <pc:sldMk cId="668882385" sldId="257"/>
        </pc:sldMkLst>
      </pc:sldChg>
      <pc:sldChg chg="modSp mod">
        <pc:chgData name="Jill Garner" userId="450b2c4f-9bda-441b-808f-cdcc1d4fc490" providerId="ADAL" clId="{F465683C-267E-4DCB-8B86-FE9B809CC176}" dt="2024-04-16T20:56:36.765" v="5" actId="114"/>
        <pc:sldMkLst>
          <pc:docMk/>
          <pc:sldMk cId="1141231592" sldId="258"/>
        </pc:sldMkLst>
        <pc:spChg chg="mod">
          <ac:chgData name="Jill Garner" userId="450b2c4f-9bda-441b-808f-cdcc1d4fc490" providerId="ADAL" clId="{F465683C-267E-4DCB-8B86-FE9B809CC176}" dt="2024-04-16T20:56:36.765" v="5" actId="114"/>
          <ac:spMkLst>
            <pc:docMk/>
            <pc:sldMk cId="1141231592" sldId="258"/>
            <ac:spMk id="3" creationId="{08035393-30B1-01D7-9850-6F47A9BE2C16}"/>
          </ac:spMkLst>
        </pc:spChg>
      </pc:sldChg>
      <pc:sldChg chg="del">
        <pc:chgData name="Jill Garner" userId="450b2c4f-9bda-441b-808f-cdcc1d4fc490" providerId="ADAL" clId="{F465683C-267E-4DCB-8B86-FE9B809CC176}" dt="2024-04-16T20:56:09.532" v="1" actId="2696"/>
        <pc:sldMkLst>
          <pc:docMk/>
          <pc:sldMk cId="2895109907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6660D-1872-429C-B11D-2B3506BE3694}" type="datetimeFigureOut">
              <a:rPr lang="en-CA" smtClean="0"/>
              <a:t>2024-04-16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D2651-78CD-4E88-81FF-21EBC07090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676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7F6B0AB-0C75-C41E-CE2E-EB7182292AE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6AAAE8"/>
              </a:gs>
              <a:gs pos="12000">
                <a:srgbClr val="2527DB"/>
              </a:gs>
              <a:gs pos="43000">
                <a:srgbClr val="01008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DD08A-047A-F78D-7701-C842A5948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22125"/>
            <a:ext cx="6386565" cy="251605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B80786-425F-964A-D6C8-504223A7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386565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pic>
        <p:nvPicPr>
          <p:cNvPr id="9" name="Picture 8" descr="A blue and white poster with text and a blue eye&#10;&#10;Description automatically generated">
            <a:extLst>
              <a:ext uri="{FF2B5EF4-FFF2-40B4-BE49-F238E27FC236}">
                <a16:creationId xmlns:a16="http://schemas.microsoft.com/office/drawing/2014/main" id="{D804F4DA-F0A1-95AF-FE27-FCEB4815A6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10082"/>
              </a:clrFrom>
              <a:clrTo>
                <a:srgbClr val="01008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79"/>
          <a:stretch/>
        </p:blipFill>
        <p:spPr>
          <a:xfrm>
            <a:off x="8062965" y="258579"/>
            <a:ext cx="3904779" cy="6097771"/>
          </a:xfrm>
          <a:prstGeom prst="rect">
            <a:avLst/>
          </a:prstGeom>
        </p:spPr>
      </p:pic>
      <p:pic>
        <p:nvPicPr>
          <p:cNvPr id="11" name="Picture 10" descr="A blue background with white and blue letters&#10;&#10;Description automatically generated">
            <a:extLst>
              <a:ext uri="{FF2B5EF4-FFF2-40B4-BE49-F238E27FC236}">
                <a16:creationId xmlns:a16="http://schemas.microsoft.com/office/drawing/2014/main" id="{9E37B296-D1B9-2C21-01C9-50015BF5A2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6"/>
          <a:stretch/>
        </p:blipFill>
        <p:spPr>
          <a:xfrm>
            <a:off x="89388" y="6096000"/>
            <a:ext cx="1929912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88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E7870-4B12-542F-73B4-408B13CF9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5E20A0-4C7E-3179-7A4E-DA4672352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B2EE5D-119D-0727-7119-37299765E21E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gradFill>
            <a:gsLst>
              <a:gs pos="0">
                <a:srgbClr val="6AAAE8"/>
              </a:gs>
              <a:gs pos="12000">
                <a:srgbClr val="2527DB"/>
              </a:gs>
              <a:gs pos="47000">
                <a:srgbClr val="010082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B1299D-D872-5CD8-BD6C-7184A9AAF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0633"/>
          <a:stretch/>
        </p:blipFill>
        <p:spPr>
          <a:xfrm>
            <a:off x="110532" y="6176963"/>
            <a:ext cx="1926503" cy="681037"/>
          </a:xfrm>
          <a:prstGeom prst="rect">
            <a:avLst/>
          </a:prstGeom>
        </p:spPr>
      </p:pic>
      <p:pic>
        <p:nvPicPr>
          <p:cNvPr id="9" name="Picture 8" descr="A blue circle with black background&#10;&#10;Description automatically generated">
            <a:extLst>
              <a:ext uri="{FF2B5EF4-FFF2-40B4-BE49-F238E27FC236}">
                <a16:creationId xmlns:a16="http://schemas.microsoft.com/office/drawing/2014/main" id="{9A6216DF-C9EA-7BDA-B540-77D02436C3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931" y="6290193"/>
            <a:ext cx="1029228" cy="45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98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B30C81-AF64-A3F0-4CD5-1F397EF8B2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F7E8CC-7317-7ABE-43DA-EBC0CCCC3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D1B518-77EF-2400-2E60-C27754D4FBBD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gradFill>
            <a:gsLst>
              <a:gs pos="0">
                <a:srgbClr val="6AAAE8"/>
              </a:gs>
              <a:gs pos="12000">
                <a:srgbClr val="2527DB"/>
              </a:gs>
              <a:gs pos="47000">
                <a:srgbClr val="010082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A35E20-44A1-1C86-4057-20589DCF64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0633"/>
          <a:stretch/>
        </p:blipFill>
        <p:spPr>
          <a:xfrm>
            <a:off x="110532" y="6176963"/>
            <a:ext cx="1926503" cy="681037"/>
          </a:xfrm>
          <a:prstGeom prst="rect">
            <a:avLst/>
          </a:prstGeom>
        </p:spPr>
      </p:pic>
      <p:pic>
        <p:nvPicPr>
          <p:cNvPr id="9" name="Picture 8" descr="A blue circle with black background&#10;&#10;Description automatically generated">
            <a:extLst>
              <a:ext uri="{FF2B5EF4-FFF2-40B4-BE49-F238E27FC236}">
                <a16:creationId xmlns:a16="http://schemas.microsoft.com/office/drawing/2014/main" id="{B7B1887F-3671-FF30-4F0D-0B241E269A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931" y="6290193"/>
            <a:ext cx="1029228" cy="45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9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A4880-53CC-6290-D223-2D9C4CB4F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2B9B6-B25C-8804-FE21-8546759EE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82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A1686B-B47F-8C7E-5578-12D6614A77C8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gradFill>
            <a:gsLst>
              <a:gs pos="0">
                <a:srgbClr val="6AAAE8"/>
              </a:gs>
              <a:gs pos="12000">
                <a:srgbClr val="2527DB"/>
              </a:gs>
              <a:gs pos="47000">
                <a:srgbClr val="010082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FCBF5D-D9F9-EF12-5F56-236996326F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0633"/>
          <a:stretch/>
        </p:blipFill>
        <p:spPr>
          <a:xfrm>
            <a:off x="110532" y="6176963"/>
            <a:ext cx="1926503" cy="681037"/>
          </a:xfrm>
          <a:prstGeom prst="rect">
            <a:avLst/>
          </a:prstGeom>
        </p:spPr>
      </p:pic>
      <p:pic>
        <p:nvPicPr>
          <p:cNvPr id="10" name="Picture 9" descr="A blue circle with black background&#10;&#10;Description automatically generated">
            <a:extLst>
              <a:ext uri="{FF2B5EF4-FFF2-40B4-BE49-F238E27FC236}">
                <a16:creationId xmlns:a16="http://schemas.microsoft.com/office/drawing/2014/main" id="{F89B3616-EB17-64BB-245D-3F1E981060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931" y="6290193"/>
            <a:ext cx="1029228" cy="45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FEC8D-9574-BD89-E43C-FECFD93B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832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E98BE-A7CF-3A46-2F0F-9C98E144A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3435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7E63D-9DFA-902B-ED7B-DEB3FAE1C0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843EFE-D867-4C61-A35F-5AFD0C36228E}" type="datetime1">
              <a:rPr lang="en-CA" smtClean="0"/>
              <a:t>2024-04-16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655B2-A4EF-8C23-14B6-12F1079A8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50F69-1CB9-10E5-7DF6-C5636C4FE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613C64-16B5-4CC5-8DD3-6AC371DE6A2F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1FAA6C-9C0A-5A05-1C5F-C5899FEF019A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gradFill>
            <a:gsLst>
              <a:gs pos="0">
                <a:srgbClr val="6AAAE8"/>
              </a:gs>
              <a:gs pos="12000">
                <a:srgbClr val="2527DB"/>
              </a:gs>
              <a:gs pos="47000">
                <a:srgbClr val="010082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321C38-1624-9E9B-CEA5-6EF8827A51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0633"/>
          <a:stretch/>
        </p:blipFill>
        <p:spPr>
          <a:xfrm>
            <a:off x="110532" y="6176963"/>
            <a:ext cx="1926503" cy="681037"/>
          </a:xfrm>
          <a:prstGeom prst="rect">
            <a:avLst/>
          </a:prstGeom>
        </p:spPr>
      </p:pic>
      <p:pic>
        <p:nvPicPr>
          <p:cNvPr id="9" name="Picture 8" descr="A blue circle with black background&#10;&#10;Description automatically generated">
            <a:extLst>
              <a:ext uri="{FF2B5EF4-FFF2-40B4-BE49-F238E27FC236}">
                <a16:creationId xmlns:a16="http://schemas.microsoft.com/office/drawing/2014/main" id="{1213CA37-2717-CB47-2F9F-AE86402967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931" y="6290193"/>
            <a:ext cx="1029228" cy="45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46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F5B52-D0E5-8503-FFE4-E3DEBED86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0D181-DB8D-60A2-D53D-BC1C492FFB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6670A-FA96-2915-D1C7-2A9EF3756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C0859E-CBB8-ED1D-0D8C-4E2987B49D08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gradFill>
            <a:gsLst>
              <a:gs pos="0">
                <a:srgbClr val="6AAAE8"/>
              </a:gs>
              <a:gs pos="12000">
                <a:srgbClr val="2527DB"/>
              </a:gs>
              <a:gs pos="47000">
                <a:srgbClr val="010082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BAB941E-3086-F969-461B-4D83B4A370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0633"/>
          <a:stretch/>
        </p:blipFill>
        <p:spPr>
          <a:xfrm>
            <a:off x="110532" y="6176963"/>
            <a:ext cx="1926503" cy="681037"/>
          </a:xfrm>
          <a:prstGeom prst="rect">
            <a:avLst/>
          </a:prstGeom>
        </p:spPr>
      </p:pic>
      <p:pic>
        <p:nvPicPr>
          <p:cNvPr id="11" name="Picture 10" descr="A blue circle with black background&#10;&#10;Description automatically generated">
            <a:extLst>
              <a:ext uri="{FF2B5EF4-FFF2-40B4-BE49-F238E27FC236}">
                <a16:creationId xmlns:a16="http://schemas.microsoft.com/office/drawing/2014/main" id="{AB407E48-BF40-81AE-8F07-9766DAB2682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931" y="6290193"/>
            <a:ext cx="1029228" cy="45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09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452AE-B2B4-98FE-A3D4-F944F5FF5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CEC30-1818-324E-04DB-CFDA9E24C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DD3DC-7AF1-81E9-B726-75F632765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CFCAB8-51CC-C6C7-9E06-711AABA300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A1DE33-D111-AC60-B677-CDE2EC035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4C8018-47A0-48C5-CCEB-E29E89F72456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gradFill>
            <a:gsLst>
              <a:gs pos="0">
                <a:srgbClr val="6AAAE8"/>
              </a:gs>
              <a:gs pos="12000">
                <a:srgbClr val="2527DB"/>
              </a:gs>
              <a:gs pos="47000">
                <a:srgbClr val="010082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96FA636-B50C-AE33-7A6D-D6441288F2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0633"/>
          <a:stretch/>
        </p:blipFill>
        <p:spPr>
          <a:xfrm>
            <a:off x="110532" y="6176963"/>
            <a:ext cx="1926503" cy="681037"/>
          </a:xfrm>
          <a:prstGeom prst="rect">
            <a:avLst/>
          </a:prstGeom>
        </p:spPr>
      </p:pic>
      <p:pic>
        <p:nvPicPr>
          <p:cNvPr id="12" name="Picture 11" descr="A blue circle with black background&#10;&#10;Description automatically generated">
            <a:extLst>
              <a:ext uri="{FF2B5EF4-FFF2-40B4-BE49-F238E27FC236}">
                <a16:creationId xmlns:a16="http://schemas.microsoft.com/office/drawing/2014/main" id="{285F88AC-0117-77A9-538A-5159722ECA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931" y="6290193"/>
            <a:ext cx="1029228" cy="45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19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2115-F3D1-7EBB-2A51-D3543232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C600D6-7291-3DDC-A5A9-F08D88CCB8B5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gradFill>
            <a:gsLst>
              <a:gs pos="0">
                <a:srgbClr val="6AAAE8"/>
              </a:gs>
              <a:gs pos="12000">
                <a:srgbClr val="2527DB"/>
              </a:gs>
              <a:gs pos="47000">
                <a:srgbClr val="010082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DDD3BF-82E5-2632-DAC3-AD085B70B3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0633"/>
          <a:stretch/>
        </p:blipFill>
        <p:spPr>
          <a:xfrm>
            <a:off x="110532" y="6176963"/>
            <a:ext cx="1926503" cy="681037"/>
          </a:xfrm>
          <a:prstGeom prst="rect">
            <a:avLst/>
          </a:prstGeom>
        </p:spPr>
      </p:pic>
      <p:pic>
        <p:nvPicPr>
          <p:cNvPr id="8" name="Picture 7" descr="A blue circle with black background&#10;&#10;Description automatically generated">
            <a:extLst>
              <a:ext uri="{FF2B5EF4-FFF2-40B4-BE49-F238E27FC236}">
                <a16:creationId xmlns:a16="http://schemas.microsoft.com/office/drawing/2014/main" id="{A568A398-4B61-9D5D-A831-830833C572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931" y="6290193"/>
            <a:ext cx="1029228" cy="45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6C8D7F9-81C5-A8BD-291A-2194C5963327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gradFill>
            <a:gsLst>
              <a:gs pos="0">
                <a:srgbClr val="6AAAE8"/>
              </a:gs>
              <a:gs pos="12000">
                <a:srgbClr val="2527DB"/>
              </a:gs>
              <a:gs pos="47000">
                <a:srgbClr val="010082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DAE69F-C512-13BA-C3D0-F2CEDC3BDB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0633"/>
          <a:stretch/>
        </p:blipFill>
        <p:spPr>
          <a:xfrm>
            <a:off x="110532" y="6176963"/>
            <a:ext cx="1926503" cy="681037"/>
          </a:xfrm>
          <a:prstGeom prst="rect">
            <a:avLst/>
          </a:prstGeom>
        </p:spPr>
      </p:pic>
      <p:pic>
        <p:nvPicPr>
          <p:cNvPr id="7" name="Picture 6" descr="A blue circle with black background&#10;&#10;Description automatically generated">
            <a:extLst>
              <a:ext uri="{FF2B5EF4-FFF2-40B4-BE49-F238E27FC236}">
                <a16:creationId xmlns:a16="http://schemas.microsoft.com/office/drawing/2014/main" id="{25AE17B5-99D4-04A7-699B-F291232C5CD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931" y="6290193"/>
            <a:ext cx="1029228" cy="45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3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6C7A-37CC-3EED-3C75-240E39367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5DFFA-1D68-95DB-A6FB-8E1187B0A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C1A2B-2A21-EF4B-BB57-3E36C2A8C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2EC608-E62D-76FE-95DE-6829C589A991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gradFill>
            <a:gsLst>
              <a:gs pos="0">
                <a:srgbClr val="6AAAE8"/>
              </a:gs>
              <a:gs pos="12000">
                <a:srgbClr val="2527DB"/>
              </a:gs>
              <a:gs pos="47000">
                <a:srgbClr val="010082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7F46EBB-317D-BF0D-FA4C-4C2737D187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0633"/>
          <a:stretch/>
        </p:blipFill>
        <p:spPr>
          <a:xfrm>
            <a:off x="110532" y="6176963"/>
            <a:ext cx="1926503" cy="681037"/>
          </a:xfrm>
          <a:prstGeom prst="rect">
            <a:avLst/>
          </a:prstGeom>
        </p:spPr>
      </p:pic>
      <p:pic>
        <p:nvPicPr>
          <p:cNvPr id="10" name="Picture 9" descr="A blue circle with black background&#10;&#10;Description automatically generated">
            <a:extLst>
              <a:ext uri="{FF2B5EF4-FFF2-40B4-BE49-F238E27FC236}">
                <a16:creationId xmlns:a16="http://schemas.microsoft.com/office/drawing/2014/main" id="{90339EF6-D6E1-7DBD-F366-D7B8CA1B42D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931" y="6290193"/>
            <a:ext cx="1029228" cy="45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29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C0617-E1D3-44A4-6120-2D8736B02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C50841-D2BC-8463-59B9-5052A6F07C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92BC78-110A-061C-A2F5-7E5E98EE9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2B602C-D379-F4D8-3026-B5C3DD9D36D2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gradFill>
            <a:gsLst>
              <a:gs pos="0">
                <a:srgbClr val="6AAAE8"/>
              </a:gs>
              <a:gs pos="12000">
                <a:srgbClr val="2527DB"/>
              </a:gs>
              <a:gs pos="47000">
                <a:srgbClr val="010082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BA2DCE-76F0-9F1D-6CA0-4030A2F190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0633"/>
          <a:stretch/>
        </p:blipFill>
        <p:spPr>
          <a:xfrm>
            <a:off x="110532" y="6176963"/>
            <a:ext cx="1926503" cy="681037"/>
          </a:xfrm>
          <a:prstGeom prst="rect">
            <a:avLst/>
          </a:prstGeom>
        </p:spPr>
      </p:pic>
      <p:pic>
        <p:nvPicPr>
          <p:cNvPr id="10" name="Picture 9" descr="A blue circle with black background&#10;&#10;Description automatically generated">
            <a:extLst>
              <a:ext uri="{FF2B5EF4-FFF2-40B4-BE49-F238E27FC236}">
                <a16:creationId xmlns:a16="http://schemas.microsoft.com/office/drawing/2014/main" id="{A4022952-3E0A-CC8E-5A16-01EF32F80B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931" y="6290193"/>
            <a:ext cx="1029228" cy="45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89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0AED65-64B0-AC65-5A19-DA4A4580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CB5FF-4AD2-5AB4-8D7A-9B39EB945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990C2B-8FC5-FB5D-93C4-897997590B1F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gradFill>
            <a:gsLst>
              <a:gs pos="0">
                <a:srgbClr val="6AAAE8"/>
              </a:gs>
              <a:gs pos="12000">
                <a:srgbClr val="2527DB"/>
              </a:gs>
              <a:gs pos="47000">
                <a:srgbClr val="010082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2CB211-6BE1-4B57-ADDC-0C54559C8C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b="10633"/>
          <a:stretch/>
        </p:blipFill>
        <p:spPr>
          <a:xfrm>
            <a:off x="110532" y="6176963"/>
            <a:ext cx="1926503" cy="681037"/>
          </a:xfrm>
          <a:prstGeom prst="rect">
            <a:avLst/>
          </a:prstGeom>
        </p:spPr>
      </p:pic>
      <p:pic>
        <p:nvPicPr>
          <p:cNvPr id="9" name="Picture 8" descr="A blue circle with black background&#10;&#10;Description automatically generated">
            <a:extLst>
              <a:ext uri="{FF2B5EF4-FFF2-40B4-BE49-F238E27FC236}">
                <a16:creationId xmlns:a16="http://schemas.microsoft.com/office/drawing/2014/main" id="{D7A64EBC-0759-7D1D-AD56-9CA50A710FF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931" y="6290193"/>
            <a:ext cx="1029228" cy="45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52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32844-8562-BACB-B005-4C969F907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INSERT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90775-106F-8FF4-ED07-0CEDAA0700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ADD AUTHORS HERE</a:t>
            </a:r>
          </a:p>
        </p:txBody>
      </p:sp>
    </p:spTree>
    <p:extLst>
      <p:ext uri="{BB962C8B-B14F-4D97-AF65-F5344CB8AC3E}">
        <p14:creationId xmlns:p14="http://schemas.microsoft.com/office/powerpoint/2010/main" val="2488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09B76-F7DB-CC0F-5E36-E0D1A4029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latin typeface="+mn-lt"/>
              </a:rPr>
              <a:t>CONFLICT OF INTERESTS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35393-30B1-01D7-9850-6F47A9BE2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I do not have a relationship with a for-profit and/or nonprofit to disclose</a:t>
            </a:r>
            <a:endParaRPr lang="en-CA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0" indent="0" algn="ctr">
              <a:buNone/>
            </a:pPr>
            <a:r>
              <a:rPr lang="en-CA" i="1" dirty="0">
                <a:solidFill>
                  <a:srgbClr val="FF0000"/>
                </a:solidFill>
                <a:latin typeface="Segoe UI" panose="020B0502040204020203" pitchFamily="34" charset="0"/>
              </a:rPr>
              <a:t>OR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I have a relationship with a for-profit and/or non-profit organization to </a:t>
            </a:r>
            <a:r>
              <a:rPr lang="en-US" b="0" i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disclose </a:t>
            </a:r>
            <a:r>
              <a:rPr lang="en-US" i="1">
                <a:solidFill>
                  <a:srgbClr val="FF0000"/>
                </a:solidFill>
                <a:latin typeface="Segoe UI" panose="020B0502040204020203" pitchFamily="34" charset="0"/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Segoe UI" panose="020B0502040204020203" pitchFamily="34" charset="0"/>
              </a:rPr>
              <a:t>please indicate the organization(s) with which you have/had a relationship over the previous two years and briefly describe the nature of </a:t>
            </a:r>
            <a:r>
              <a:rPr lang="en-US" i="1">
                <a:solidFill>
                  <a:srgbClr val="FF0000"/>
                </a:solidFill>
                <a:latin typeface="Segoe UI" panose="020B0502040204020203" pitchFamily="34" charset="0"/>
              </a:rPr>
              <a:t>the relationship</a:t>
            </a:r>
            <a:r>
              <a:rPr lang="en-US" i="1" dirty="0">
                <a:solidFill>
                  <a:srgbClr val="FF0000"/>
                </a:solidFill>
                <a:latin typeface="Segoe UI" panose="020B0502040204020203" pitchFamily="34" charset="0"/>
              </a:rPr>
              <a:t>)</a:t>
            </a:r>
            <a:endParaRPr lang="en-CA" i="1" dirty="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31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82F9B-FC2E-2395-F966-DCD7D1B4A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EDIT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D7CD0-B414-3EFD-24B0-A02031AC6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/>
              <a:t>The use of this template is encouraged, but not required!</a:t>
            </a:r>
          </a:p>
          <a:p>
            <a:r>
              <a:rPr lang="en-CA" i="1" dirty="0"/>
              <a:t>You can view the slide-master to see all other slide templates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6284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Levels xmlns="b07f8157-863c-4717-95ab-056b80b8655e" xsi:nil="true"/>
    <MigrationWizIdDocumentLibraryPermissions xmlns="b07f8157-863c-4717-95ab-056b80b8655e" xsi:nil="true"/>
    <MigrationWizIdSecurityGroups xmlns="b07f8157-863c-4717-95ab-056b80b8655e" xsi:nil="true"/>
    <MigrationWizIdVersion xmlns="b07f8157-863c-4717-95ab-056b80b8655e" xsi:nil="true"/>
    <TaxCatchAll xmlns="c684e4c8-cef0-4805-9987-131acb8ee2f4" xsi:nil="true"/>
    <MigrationWizIdPermissions xmlns="b07f8157-863c-4717-95ab-056b80b8655e" xsi:nil="true"/>
    <MigrationWizId xmlns="b07f8157-863c-4717-95ab-056b80b8655e" xsi:nil="true"/>
    <MigrationSourceURL xmlns="b07f8157-863c-4717-95ab-056b80b8655e" xsi:nil="true"/>
    <lcf76f155ced4ddcb4097134ff3c332f xmlns="b07f8157-863c-4717-95ab-056b80b8655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2837C3E44BF64EB5D634832F636996" ma:contentTypeVersion="25" ma:contentTypeDescription="Create a new document." ma:contentTypeScope="" ma:versionID="11efae22d608e55b5afa1b52981b9654">
  <xsd:schema xmlns:xsd="http://www.w3.org/2001/XMLSchema" xmlns:xs="http://www.w3.org/2001/XMLSchema" xmlns:p="http://schemas.microsoft.com/office/2006/metadata/properties" xmlns:ns2="b07f8157-863c-4717-95ab-056b80b8655e" xmlns:ns3="c684e4c8-cef0-4805-9987-131acb8ee2f4" targetNamespace="http://schemas.microsoft.com/office/2006/metadata/properties" ma:root="true" ma:fieldsID="c77581e15d922a23e1c07d6d43539911" ns2:_="" ns3:_="">
    <xsd:import namespace="b07f8157-863c-4717-95ab-056b80b8655e"/>
    <xsd:import namespace="c684e4c8-cef0-4805-9987-131acb8ee2f4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igrationWizIdVersion" minOccurs="0"/>
                <xsd:element ref="ns2:MigrationSourceURL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7f8157-863c-4717-95ab-056b80b8655e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igrationWizIdVersion" ma:index="13" nillable="true" ma:displayName="MigrationWizIdVersion" ma:internalName="MigrationWizIdVersion">
      <xsd:simpleType>
        <xsd:restriction base="dms:Text"/>
      </xsd:simpleType>
    </xsd:element>
    <xsd:element name="MigrationSourceURL" ma:index="14" nillable="true" ma:displayName="MigrationSourceURL" ma:internalName="MigrationSourceURL" ma:readOnly="false">
      <xsd:simpleType>
        <xsd:restriction base="dms:Note">
          <xsd:maxLength value="255"/>
        </xsd:restriction>
      </xsd:simpleType>
    </xsd:element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3346d26f-6be3-4640-9ddb-2995009c84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84e4c8-cef0-4805-9987-131acb8ee2f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0" nillable="true" ma:displayName="Taxonomy Catch All Column" ma:hidden="true" ma:list="{f3959a2f-bcf7-486e-9bac-981abfec5e3e}" ma:internalName="TaxCatchAll" ma:showField="CatchAllData" ma:web="c684e4c8-cef0-4805-9987-131acb8ee2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EE068A-74B4-46E4-A12C-12CF5F398F44}">
  <ds:schemaRefs>
    <ds:schemaRef ds:uri="http://schemas.microsoft.com/office/2006/metadata/properties"/>
    <ds:schemaRef ds:uri="http://schemas.microsoft.com/office/infopath/2007/PartnerControls"/>
    <ds:schemaRef ds:uri="b07f8157-863c-4717-95ab-056b80b8655e"/>
    <ds:schemaRef ds:uri="c684e4c8-cef0-4805-9987-131acb8ee2f4"/>
  </ds:schemaRefs>
</ds:datastoreItem>
</file>

<file path=customXml/itemProps2.xml><?xml version="1.0" encoding="utf-8"?>
<ds:datastoreItem xmlns:ds="http://schemas.openxmlformats.org/officeDocument/2006/customXml" ds:itemID="{A678D93F-AA10-4B55-AC4B-E2266F8473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0FC147-5586-4097-BC93-37C486D197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7f8157-863c-4717-95ab-056b80b8655e"/>
    <ds:schemaRef ds:uri="c684e4c8-cef0-4805-9987-131acb8ee2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94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Office Theme</vt:lpstr>
      <vt:lpstr>INSERT TITLE HERE</vt:lpstr>
      <vt:lpstr>CONFLICT OF INTERESTS </vt:lpstr>
      <vt:lpstr>EDIT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</dc:title>
  <dc:creator>Stephanie Nou</dc:creator>
  <cp:lastModifiedBy>Jill Garner</cp:lastModifiedBy>
  <cp:revision>4</cp:revision>
  <dcterms:created xsi:type="dcterms:W3CDTF">2024-01-10T16:33:58Z</dcterms:created>
  <dcterms:modified xsi:type="dcterms:W3CDTF">2024-04-16T20:56:37Z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0x010100402837C3E44BF64EB5D634832F636996</vt:lpwstr>
  </property>
  <property fmtid="{D5CDD505-2E9C-101B-9397-08002B2CF9AE}" pid="3" name="MediaServiceImageTags">
    <vt:lpwstr/>
  </property>
</Properties>
</file>